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18" r:id="rId2"/>
    <p:sldId id="1429" r:id="rId3"/>
    <p:sldId id="1430" r:id="rId4"/>
    <p:sldId id="1431" r:id="rId5"/>
    <p:sldId id="143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391. NA OMNA MUNAH TAANGSAK 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Brighten the Corner Where You Are </a:t>
            </a:r>
          </a:p>
          <a:p>
            <a:r>
              <a:rPr lang="en-US" sz="1500" dirty="0"/>
              <a:t>Matt 5:16</a:t>
            </a:r>
          </a:p>
          <a:p>
            <a:r>
              <a:rPr lang="en-US" sz="1500" dirty="0"/>
              <a:t>Ina </a:t>
            </a:r>
            <a:r>
              <a:rPr lang="en-US" sz="1500" dirty="0" err="1"/>
              <a:t>Duley</a:t>
            </a:r>
            <a:r>
              <a:rPr lang="en-US" sz="1500" dirty="0"/>
              <a:t> </a:t>
            </a:r>
            <a:r>
              <a:rPr lang="en-US" sz="1500" dirty="0" err="1"/>
              <a:t>Ogen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r>
              <a:rPr lang="en-US" sz="15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2430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226469"/>
            <a:ext cx="88011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3222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0581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om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6767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2226469"/>
            <a:ext cx="875538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5408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226469"/>
            <a:ext cx="859536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6141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391. NA OMNA MUNAH TAANGSAK IN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2018-12-15T06:32:07Z</dcterms:modified>
</cp:coreProperties>
</file>