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418" r:id="rId2"/>
    <p:sldId id="1429" r:id="rId3"/>
    <p:sldId id="1430" r:id="rId4"/>
    <p:sldId id="1431" r:id="rId5"/>
    <p:sldId id="143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391. NA OMNA MUNAH TAANGSAK IN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Brighten the Corner Where You Are </a:t>
            </a:r>
          </a:p>
          <a:p>
            <a:r>
              <a:rPr lang="en-US" sz="1500" dirty="0"/>
              <a:t>Matt 5:16</a:t>
            </a:r>
          </a:p>
          <a:p>
            <a:r>
              <a:rPr lang="en-US" sz="1500" dirty="0"/>
              <a:t>Ina </a:t>
            </a:r>
            <a:r>
              <a:rPr lang="en-US" sz="1500" dirty="0" err="1"/>
              <a:t>Duley</a:t>
            </a:r>
            <a:r>
              <a:rPr lang="en-US" sz="1500" dirty="0"/>
              <a:t> </a:t>
            </a:r>
            <a:r>
              <a:rPr lang="en-US" sz="1500" dirty="0" err="1"/>
              <a:t>Ogen</a:t>
            </a:r>
            <a:endParaRPr lang="en-US" sz="1500" dirty="0"/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Eb</a:t>
            </a:r>
            <a:r>
              <a:rPr lang="en-US" sz="1500" dirty="0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24306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2226469"/>
            <a:ext cx="88011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zekai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432221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805815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a om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peuhmah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867674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620" y="2226469"/>
            <a:ext cx="875538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kiimah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huh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lunggim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hehnem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254086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2226469"/>
            <a:ext cx="859536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khaksak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kitheisak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861410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183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391. NA OMNA MUNAH TAANGSAK IN 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2018-12-15T06:32:07Z</dcterms:modified>
</cp:coreProperties>
</file>